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1" r:id="rId4"/>
  </p:sldMasterIdLst>
  <p:sldIdLst>
    <p:sldId id="265" r:id="rId5"/>
    <p:sldId id="266" r:id="rId6"/>
  </p:sldIdLst>
  <p:sldSz cx="6858000" cy="12192000"/>
  <p:notesSz cx="7104063" cy="102346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27CB5A22-860B-9632-90FA-5973E943D7DE}" name="BARCLAY, Bex" initials="BB" userId="S::Bex.BARCLAY@EDUCATION.GOV.UK::2000cb03-174d-480b-81db-c6fdd6b39389" providerId="AD"/>
  <p188:author id="{7E502DAE-D2EB-3C39-3A21-A53698912F27}" name="EAST, Dora" initials="ED" userId="S::dora.east@education.gov.uk::3c1e60b1-2b12-4744-bb3a-940b3cb00a89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3C1"/>
    <a:srgbClr val="1D3FA0"/>
    <a:srgbClr val="156082"/>
    <a:srgbClr val="FBD1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44" d="100"/>
          <a:sy n="44" d="100"/>
        </p:scale>
        <p:origin x="285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8/10/relationships/authors" Target="authors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ellow - title slide (2)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A73F5B-BF99-86A3-8AEB-41927F8043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229225" y="11300179"/>
            <a:ext cx="1543050" cy="64911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A5C1BA5-16A8-4094-9C1A-9B6CB0D6879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13844106-B44E-A3FA-4F86-E4C4A8AA231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0348" y="3885514"/>
            <a:ext cx="5990199" cy="2738642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4800">
                <a:solidFill>
                  <a:schemeClr val="tx1"/>
                </a:solidFill>
                <a:latin typeface="Arial (Headings)"/>
              </a:defRPr>
            </a:lvl1pPr>
          </a:lstStyle>
          <a:p>
            <a:r>
              <a:rPr lang="en-GB"/>
              <a:t>Insert title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29179F5E-033D-1862-25EC-A2FB337F870F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50347" y="6743591"/>
            <a:ext cx="5990199" cy="1278133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Insert short description</a:t>
            </a:r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BAE12BC1-F76A-5CB8-6DCC-1BF2757D23E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50348" y="8586952"/>
            <a:ext cx="1640121" cy="685134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  <a:latin typeface="Arial (Headings)"/>
              </a:defRPr>
            </a:lvl1pPr>
            <a:lvl2pPr marL="457200" indent="0">
              <a:buNone/>
              <a:defRPr sz="1800">
                <a:latin typeface="Arial (Headings)"/>
              </a:defRPr>
            </a:lvl2pPr>
            <a:lvl3pPr marL="914400" indent="0">
              <a:buNone/>
              <a:defRPr sz="1800">
                <a:latin typeface="Arial (Headings)"/>
              </a:defRPr>
            </a:lvl3pPr>
            <a:lvl4pPr marL="1371600" indent="0">
              <a:buNone/>
              <a:defRPr sz="1800">
                <a:latin typeface="Arial (Headings)"/>
              </a:defRPr>
            </a:lvl4pPr>
            <a:lvl5pPr marL="1828800" indent="0">
              <a:buNone/>
              <a:defRPr sz="1800">
                <a:latin typeface="Arial (Headings)"/>
              </a:defRPr>
            </a:lvl5pPr>
          </a:lstStyle>
          <a:p>
            <a:pPr lvl="0"/>
            <a:r>
              <a:rPr lang="en-GB"/>
              <a:t>Insert month/year</a:t>
            </a:r>
          </a:p>
        </p:txBody>
      </p:sp>
    </p:spTree>
    <p:extLst>
      <p:ext uri="{BB962C8B-B14F-4D97-AF65-F5344CB8AC3E}">
        <p14:creationId xmlns:p14="http://schemas.microsoft.com/office/powerpoint/2010/main" val="4167965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ellow 1 - 2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B6243F70-A6A8-F54E-6229-2E338D1F1D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270850" y="11139432"/>
            <a:ext cx="1543050" cy="64911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A5C1BA5-16A8-4094-9C1A-9B6CB0D6879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2F2B1BD2-8A04-1518-B5F7-DB68C8976C6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85326" y="1"/>
            <a:ext cx="4128574" cy="1030146"/>
          </a:xfrm>
          <a:prstGeom prst="rect">
            <a:avLst/>
          </a:prstGeom>
        </p:spPr>
        <p:txBody>
          <a:bodyPr/>
          <a:lstStyle>
            <a:lvl1pPr>
              <a:defRPr>
                <a:latin typeface="Arial (Headings)"/>
              </a:defRPr>
            </a:lvl1pPr>
          </a:lstStyle>
          <a:p>
            <a:r>
              <a:rPr lang="en-GB"/>
              <a:t>Insert title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CA5871AB-F18F-99E4-F4AE-E9463779D5D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5446" y="1157468"/>
            <a:ext cx="3265196" cy="988478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59F2C8B5-8FD3-BF8F-D9ED-08C448DEC893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3429000" y="1157468"/>
            <a:ext cx="3265196" cy="988478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604238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ellow 2 - 1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B6243F70-A6A8-F54E-6229-2E338D1F1D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270850" y="11139432"/>
            <a:ext cx="1543050" cy="64911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A5C1BA5-16A8-4094-9C1A-9B6CB0D6879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24CD66-F0DF-BCD7-B52E-28A1F63C58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028" y="1215342"/>
            <a:ext cx="6675945" cy="9560543"/>
          </a:xfrm>
          <a:prstGeom prst="rect">
            <a:avLst/>
          </a:prstGeom>
        </p:spPr>
        <p:txBody>
          <a:bodyPr/>
          <a:lstStyle>
            <a:lvl1pPr>
              <a:defRPr>
                <a:latin typeface="Arial (Headings)"/>
                <a:cs typeface="Arial" panose="020B0604020202020204" pitchFamily="34" charset="0"/>
              </a:defRPr>
            </a:lvl1pPr>
            <a:lvl2pPr>
              <a:defRPr>
                <a:latin typeface="Arial (Headings)"/>
                <a:cs typeface="Arial" panose="020B0604020202020204" pitchFamily="34" charset="0"/>
              </a:defRPr>
            </a:lvl2pPr>
            <a:lvl3pPr>
              <a:defRPr>
                <a:latin typeface="Arial (Headings)"/>
                <a:cs typeface="Arial" panose="020B0604020202020204" pitchFamily="34" charset="0"/>
              </a:defRPr>
            </a:lvl3pPr>
            <a:lvl4pPr>
              <a:defRPr>
                <a:latin typeface="Arial (Headings)"/>
                <a:cs typeface="Arial" panose="020B0604020202020204" pitchFamily="34" charset="0"/>
              </a:defRPr>
            </a:lvl4pPr>
            <a:lvl5pPr>
              <a:defRPr>
                <a:latin typeface="Arial (Headings)"/>
                <a:cs typeface="Arial" panose="020B060402020202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C41A6A97-C6AF-12FB-72B3-F4BBB4EC280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85326" y="1"/>
            <a:ext cx="4128574" cy="1030146"/>
          </a:xfrm>
          <a:prstGeom prst="rect">
            <a:avLst/>
          </a:prstGeom>
        </p:spPr>
        <p:txBody>
          <a:bodyPr/>
          <a:lstStyle>
            <a:lvl1pPr>
              <a:defRPr>
                <a:latin typeface="Arial (Headings)"/>
              </a:defRPr>
            </a:lvl1pPr>
          </a:lstStyle>
          <a:p>
            <a:r>
              <a:rPr lang="en-GB"/>
              <a:t>Insert title</a:t>
            </a:r>
          </a:p>
        </p:txBody>
      </p:sp>
    </p:spTree>
    <p:extLst>
      <p:ext uri="{BB962C8B-B14F-4D97-AF65-F5344CB8AC3E}">
        <p14:creationId xmlns:p14="http://schemas.microsoft.com/office/powerpoint/2010/main" val="30666885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ellow 2 - 2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B6243F70-A6A8-F54E-6229-2E338D1F1D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270850" y="11139432"/>
            <a:ext cx="1543050" cy="64911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A5C1BA5-16A8-4094-9C1A-9B6CB0D6879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A34CB99-43B6-1913-BB0E-BF9EB651C1D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85326" y="1"/>
            <a:ext cx="4128574" cy="1030146"/>
          </a:xfrm>
          <a:prstGeom prst="rect">
            <a:avLst/>
          </a:prstGeom>
        </p:spPr>
        <p:txBody>
          <a:bodyPr/>
          <a:lstStyle>
            <a:lvl1pPr>
              <a:defRPr>
                <a:latin typeface="Arial (Headings)"/>
              </a:defRPr>
            </a:lvl1pPr>
          </a:lstStyle>
          <a:p>
            <a:r>
              <a:rPr lang="en-GB"/>
              <a:t>Insert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17A219-9262-7EB1-6574-AC1C093F993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5446" y="1157468"/>
            <a:ext cx="3265196" cy="988478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537A8FD0-81A9-6D2F-FE9E-6B0BC79C9EE3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3429000" y="1157468"/>
            <a:ext cx="3265196" cy="988478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7305377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ellow - closing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0D58E7-5385-8E75-BBEE-0BD755DCD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235160" y="11300179"/>
            <a:ext cx="1543050" cy="64911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A5C1BA5-16A8-4094-9C1A-9B6CB0D6879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15F8EB5F-2530-354C-703E-84220070B95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49029" y="6694348"/>
            <a:ext cx="6559941" cy="2657428"/>
          </a:xfrm>
          <a:prstGeom prst="rect">
            <a:avLst/>
          </a:prstGeom>
        </p:spPr>
        <p:txBody>
          <a:bodyPr anchor="t">
            <a:normAutofit/>
          </a:bodyPr>
          <a:lstStyle>
            <a:lvl1pPr algn="ctr">
              <a:defRPr sz="2800">
                <a:solidFill>
                  <a:schemeClr val="tx1"/>
                </a:solidFill>
                <a:latin typeface="Arial (Headings)"/>
              </a:defRPr>
            </a:lvl1pPr>
          </a:lstStyle>
          <a:p>
            <a:r>
              <a:rPr lang="en-GB"/>
              <a:t>Insert closing </a:t>
            </a:r>
            <a:br>
              <a:rPr lang="en-GB"/>
            </a:br>
            <a:r>
              <a:rPr lang="en-GB"/>
              <a:t>words/contact details</a:t>
            </a:r>
          </a:p>
        </p:txBody>
      </p:sp>
    </p:spTree>
    <p:extLst>
      <p:ext uri="{BB962C8B-B14F-4D97-AF65-F5344CB8AC3E}">
        <p14:creationId xmlns:p14="http://schemas.microsoft.com/office/powerpoint/2010/main" val="37861484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 - 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92B3F-A3AD-B37C-0A12-40999D39F20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0348" y="2817823"/>
            <a:ext cx="5990199" cy="2738642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4800">
                <a:solidFill>
                  <a:schemeClr val="tx1"/>
                </a:solidFill>
                <a:latin typeface="Arial (Headings)"/>
              </a:defRPr>
            </a:lvl1pPr>
          </a:lstStyle>
          <a:p>
            <a:r>
              <a:rPr lang="en-GB"/>
              <a:t>Insert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DEEF407-D9BF-A4AD-CE9B-55D168F4B4C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50348" y="5797882"/>
            <a:ext cx="5850402" cy="1278133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Insert short description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A73F5B-BF99-86A3-8AEB-41927F8043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229225" y="11300179"/>
            <a:ext cx="1543050" cy="64911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A5C1BA5-16A8-4094-9C1A-9B6CB0D6879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5B4D6DB0-0440-13F1-A0BA-4C68408EB3D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50348" y="8502963"/>
            <a:ext cx="1640121" cy="685134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  <a:latin typeface="Arial (Headings)"/>
              </a:defRPr>
            </a:lvl1pPr>
            <a:lvl2pPr marL="457200" indent="0">
              <a:buNone/>
              <a:defRPr sz="1800">
                <a:latin typeface="Arial (Headings)"/>
              </a:defRPr>
            </a:lvl2pPr>
            <a:lvl3pPr marL="914400" indent="0">
              <a:buNone/>
              <a:defRPr sz="1800">
                <a:latin typeface="Arial (Headings)"/>
              </a:defRPr>
            </a:lvl3pPr>
            <a:lvl4pPr marL="1371600" indent="0">
              <a:buNone/>
              <a:defRPr sz="1800">
                <a:latin typeface="Arial (Headings)"/>
              </a:defRPr>
            </a:lvl4pPr>
            <a:lvl5pPr marL="1828800" indent="0">
              <a:buNone/>
              <a:defRPr sz="1800">
                <a:latin typeface="Arial (Headings)"/>
              </a:defRPr>
            </a:lvl5pPr>
          </a:lstStyle>
          <a:p>
            <a:pPr lvl="0"/>
            <a:r>
              <a:rPr lang="en-GB"/>
              <a:t>Insert month/year</a:t>
            </a:r>
          </a:p>
        </p:txBody>
      </p:sp>
    </p:spTree>
    <p:extLst>
      <p:ext uri="{BB962C8B-B14F-4D97-AF65-F5344CB8AC3E}">
        <p14:creationId xmlns:p14="http://schemas.microsoft.com/office/powerpoint/2010/main" val="42038250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 - title slide (2)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A73F5B-BF99-86A3-8AEB-41927F8043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229225" y="11300179"/>
            <a:ext cx="1543050" cy="64911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A5C1BA5-16A8-4094-9C1A-9B6CB0D6879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13844106-B44E-A3FA-4F86-E4C4A8AA231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0348" y="3885514"/>
            <a:ext cx="5990199" cy="2738642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4800">
                <a:solidFill>
                  <a:schemeClr val="tx1"/>
                </a:solidFill>
                <a:latin typeface="Arial (Headings)"/>
              </a:defRPr>
            </a:lvl1pPr>
          </a:lstStyle>
          <a:p>
            <a:r>
              <a:rPr lang="en-GB"/>
              <a:t>Insert title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29179F5E-033D-1862-25EC-A2FB337F870F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50347" y="6743591"/>
            <a:ext cx="5990199" cy="1278133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Insert short description</a:t>
            </a:r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BAE12BC1-F76A-5CB8-6DCC-1BF2757D23E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50348" y="8586952"/>
            <a:ext cx="1640121" cy="685134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  <a:latin typeface="Arial (Headings)"/>
              </a:defRPr>
            </a:lvl1pPr>
            <a:lvl2pPr marL="457200" indent="0">
              <a:buNone/>
              <a:defRPr sz="1800">
                <a:latin typeface="Arial (Headings)"/>
              </a:defRPr>
            </a:lvl2pPr>
            <a:lvl3pPr marL="914400" indent="0">
              <a:buNone/>
              <a:defRPr sz="1800">
                <a:latin typeface="Arial (Headings)"/>
              </a:defRPr>
            </a:lvl3pPr>
            <a:lvl4pPr marL="1371600" indent="0">
              <a:buNone/>
              <a:defRPr sz="1800">
                <a:latin typeface="Arial (Headings)"/>
              </a:defRPr>
            </a:lvl4pPr>
            <a:lvl5pPr marL="1828800" indent="0">
              <a:buNone/>
              <a:defRPr sz="1800">
                <a:latin typeface="Arial (Headings)"/>
              </a:defRPr>
            </a:lvl5pPr>
          </a:lstStyle>
          <a:p>
            <a:pPr lvl="0"/>
            <a:r>
              <a:rPr lang="en-GB"/>
              <a:t>Insert month/year</a:t>
            </a:r>
          </a:p>
        </p:txBody>
      </p:sp>
    </p:spTree>
    <p:extLst>
      <p:ext uri="{BB962C8B-B14F-4D97-AF65-F5344CB8AC3E}">
        <p14:creationId xmlns:p14="http://schemas.microsoft.com/office/powerpoint/2010/main" val="17575370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 1 - 1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B6243F70-A6A8-F54E-6229-2E338D1F1D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270850" y="11139432"/>
            <a:ext cx="1543050" cy="64911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A5C1BA5-16A8-4094-9C1A-9B6CB0D6879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37AB2E4E-E7EF-C09E-6A6B-DB5A97C55C0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85326" y="1"/>
            <a:ext cx="4128574" cy="1030146"/>
          </a:xfrm>
          <a:prstGeom prst="rect">
            <a:avLst/>
          </a:prstGeom>
        </p:spPr>
        <p:txBody>
          <a:bodyPr/>
          <a:lstStyle>
            <a:lvl1pPr>
              <a:defRPr>
                <a:latin typeface="Arial (Headings)"/>
              </a:defRPr>
            </a:lvl1pPr>
          </a:lstStyle>
          <a:p>
            <a:r>
              <a:rPr lang="en-GB"/>
              <a:t>Insert title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2668F52E-1676-3881-DF3B-84A87C2B2E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028" y="1215342"/>
            <a:ext cx="6675945" cy="9560543"/>
          </a:xfrm>
          <a:prstGeom prst="rect">
            <a:avLst/>
          </a:prstGeom>
        </p:spPr>
        <p:txBody>
          <a:bodyPr/>
          <a:lstStyle>
            <a:lvl1pPr>
              <a:defRPr>
                <a:latin typeface="Arial (Headings)"/>
                <a:cs typeface="Arial" panose="020B0604020202020204" pitchFamily="34" charset="0"/>
              </a:defRPr>
            </a:lvl1pPr>
            <a:lvl2pPr>
              <a:defRPr>
                <a:latin typeface="Arial (Headings)"/>
                <a:cs typeface="Arial" panose="020B0604020202020204" pitchFamily="34" charset="0"/>
              </a:defRPr>
            </a:lvl2pPr>
            <a:lvl3pPr>
              <a:defRPr>
                <a:latin typeface="Arial (Headings)"/>
                <a:cs typeface="Arial" panose="020B0604020202020204" pitchFamily="34" charset="0"/>
              </a:defRPr>
            </a:lvl3pPr>
            <a:lvl4pPr>
              <a:defRPr>
                <a:latin typeface="Arial (Headings)"/>
                <a:cs typeface="Arial" panose="020B0604020202020204" pitchFamily="34" charset="0"/>
              </a:defRPr>
            </a:lvl4pPr>
            <a:lvl5pPr>
              <a:defRPr>
                <a:latin typeface="Arial (Headings)"/>
                <a:cs typeface="Arial" panose="020B060402020202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630453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 1 - 2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042F9A52-5551-1876-1361-6CA222ADA2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270850" y="11139432"/>
            <a:ext cx="1543050" cy="64911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A5C1BA5-16A8-4094-9C1A-9B6CB0D6879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5A9B126C-2D62-EF91-9B45-E170E151AB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5446" y="1157468"/>
            <a:ext cx="3265196" cy="988478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96F76B5C-459C-431E-90ED-ED0655B0984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3429000" y="1157468"/>
            <a:ext cx="3265196" cy="988478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0B971F58-5493-7532-69A8-387FF79AF38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85326" y="1"/>
            <a:ext cx="4128574" cy="1030146"/>
          </a:xfrm>
          <a:prstGeom prst="rect">
            <a:avLst/>
          </a:prstGeom>
        </p:spPr>
        <p:txBody>
          <a:bodyPr/>
          <a:lstStyle>
            <a:lvl1pPr>
              <a:defRPr>
                <a:latin typeface="Arial (Headings)"/>
              </a:defRPr>
            </a:lvl1pPr>
          </a:lstStyle>
          <a:p>
            <a:r>
              <a:rPr lang="en-GB"/>
              <a:t>Insert title</a:t>
            </a:r>
          </a:p>
        </p:txBody>
      </p:sp>
    </p:spTree>
    <p:extLst>
      <p:ext uri="{BB962C8B-B14F-4D97-AF65-F5344CB8AC3E}">
        <p14:creationId xmlns:p14="http://schemas.microsoft.com/office/powerpoint/2010/main" val="6618409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 2 - 1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006D19-FBCF-6B42-E978-78EA1DAA62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254943" y="11387709"/>
            <a:ext cx="1543050" cy="64911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A5C1BA5-16A8-4094-9C1A-9B6CB0D6879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CAACBD7-11DD-1B1A-CDAE-9DA4C97207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2048" y="1180618"/>
            <a:ext cx="6675945" cy="10058400"/>
          </a:xfrm>
          <a:prstGeom prst="rect">
            <a:avLst/>
          </a:prstGeom>
        </p:spPr>
        <p:txBody>
          <a:bodyPr/>
          <a:lstStyle>
            <a:lvl1pPr>
              <a:defRPr>
                <a:latin typeface="Arial (Headings)"/>
                <a:cs typeface="Arial" panose="020B0604020202020204" pitchFamily="34" charset="0"/>
              </a:defRPr>
            </a:lvl1pPr>
            <a:lvl2pPr>
              <a:defRPr>
                <a:latin typeface="Arial (Headings)"/>
                <a:cs typeface="Arial" panose="020B0604020202020204" pitchFamily="34" charset="0"/>
              </a:defRPr>
            </a:lvl2pPr>
            <a:lvl3pPr>
              <a:defRPr>
                <a:latin typeface="Arial (Headings)"/>
                <a:cs typeface="Arial" panose="020B0604020202020204" pitchFamily="34" charset="0"/>
              </a:defRPr>
            </a:lvl3pPr>
            <a:lvl4pPr>
              <a:defRPr>
                <a:latin typeface="Arial (Headings)"/>
                <a:cs typeface="Arial" panose="020B0604020202020204" pitchFamily="34" charset="0"/>
              </a:defRPr>
            </a:lvl4pPr>
            <a:lvl5pPr>
              <a:defRPr>
                <a:latin typeface="Arial (Headings)"/>
                <a:cs typeface="Arial" panose="020B060402020202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9C9F49F-529A-F26B-3971-EB0E59E21BB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85326" y="1"/>
            <a:ext cx="4128574" cy="1030146"/>
          </a:xfrm>
          <a:prstGeom prst="rect">
            <a:avLst/>
          </a:prstGeom>
        </p:spPr>
        <p:txBody>
          <a:bodyPr/>
          <a:lstStyle>
            <a:lvl1pPr>
              <a:defRPr>
                <a:latin typeface="Arial (Headings)"/>
              </a:defRPr>
            </a:lvl1pPr>
          </a:lstStyle>
          <a:p>
            <a:r>
              <a:rPr lang="en-GB"/>
              <a:t>Insert title</a:t>
            </a:r>
          </a:p>
        </p:txBody>
      </p:sp>
    </p:spTree>
    <p:extLst>
      <p:ext uri="{BB962C8B-B14F-4D97-AF65-F5344CB8AC3E}">
        <p14:creationId xmlns:p14="http://schemas.microsoft.com/office/powerpoint/2010/main" val="5925920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 2 - 2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98054A4B-3A82-1E23-572B-72B7D8B15D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254943" y="11387709"/>
            <a:ext cx="1543050" cy="64911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A5C1BA5-16A8-4094-9C1A-9B6CB0D6879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0F1743BC-6CD7-24C3-1A4B-F9015995EDD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5446" y="1203767"/>
            <a:ext cx="3265196" cy="100584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6E72ACEE-1EF1-64B3-7F9B-089478A752ED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3429000" y="1203767"/>
            <a:ext cx="3265196" cy="100584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A5736DE3-8211-C07E-2C50-819744FED76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85326" y="1"/>
            <a:ext cx="4128574" cy="1030146"/>
          </a:xfrm>
          <a:prstGeom prst="rect">
            <a:avLst/>
          </a:prstGeom>
        </p:spPr>
        <p:txBody>
          <a:bodyPr/>
          <a:lstStyle>
            <a:lvl1pPr>
              <a:defRPr>
                <a:latin typeface="Arial (Headings)"/>
              </a:defRPr>
            </a:lvl1pPr>
          </a:lstStyle>
          <a:p>
            <a:r>
              <a:rPr lang="en-GB"/>
              <a:t>Insert title</a:t>
            </a:r>
          </a:p>
        </p:txBody>
      </p:sp>
    </p:spTree>
    <p:extLst>
      <p:ext uri="{BB962C8B-B14F-4D97-AF65-F5344CB8AC3E}">
        <p14:creationId xmlns:p14="http://schemas.microsoft.com/office/powerpoint/2010/main" val="9712564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 - closing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0D58E7-5385-8E75-BBEE-0BD755DCD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235160" y="11300179"/>
            <a:ext cx="1543050" cy="64911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A5C1BA5-16A8-4094-9C1A-9B6CB0D6879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A24D906-9DA9-539A-0775-13BB6AB6293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49029" y="6694348"/>
            <a:ext cx="6559941" cy="2657428"/>
          </a:xfrm>
          <a:prstGeom prst="rect">
            <a:avLst/>
          </a:prstGeom>
        </p:spPr>
        <p:txBody>
          <a:bodyPr anchor="t">
            <a:normAutofit/>
          </a:bodyPr>
          <a:lstStyle>
            <a:lvl1pPr algn="ctr">
              <a:defRPr sz="2800">
                <a:solidFill>
                  <a:schemeClr val="tx1"/>
                </a:solidFill>
                <a:latin typeface="Arial (Headings)"/>
              </a:defRPr>
            </a:lvl1pPr>
          </a:lstStyle>
          <a:p>
            <a:r>
              <a:rPr lang="en-GB"/>
              <a:t>Insert closing </a:t>
            </a:r>
            <a:br>
              <a:rPr lang="en-GB"/>
            </a:br>
            <a:r>
              <a:rPr lang="en-GB"/>
              <a:t>words/contact details</a:t>
            </a:r>
          </a:p>
        </p:txBody>
      </p:sp>
    </p:spTree>
    <p:extLst>
      <p:ext uri="{BB962C8B-B14F-4D97-AF65-F5344CB8AC3E}">
        <p14:creationId xmlns:p14="http://schemas.microsoft.com/office/powerpoint/2010/main" val="16831348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urple - 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A73F5B-BF99-86A3-8AEB-41927F8043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229225" y="11300179"/>
            <a:ext cx="1543050" cy="64911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A5C1BA5-16A8-4094-9C1A-9B6CB0D6879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DFC534A-084F-BE79-C2D8-3A28EA56476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0348" y="2817823"/>
            <a:ext cx="5990199" cy="2738642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4800">
                <a:solidFill>
                  <a:schemeClr val="tx1"/>
                </a:solidFill>
                <a:latin typeface="Arial (Headings)"/>
              </a:defRPr>
            </a:lvl1pPr>
          </a:lstStyle>
          <a:p>
            <a:r>
              <a:rPr lang="en-GB"/>
              <a:t>Insert title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290770C5-D8E5-16EA-0A6A-8D6D5BA5EAE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50348" y="5797882"/>
            <a:ext cx="5850402" cy="1278133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Insert short description</a:t>
            </a:r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7BBAABF5-EF38-6B6F-82EC-16E15B599A2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50348" y="8502963"/>
            <a:ext cx="1640121" cy="685134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  <a:latin typeface="Arial (Headings)"/>
              </a:defRPr>
            </a:lvl1pPr>
            <a:lvl2pPr marL="457200" indent="0">
              <a:buNone/>
              <a:defRPr sz="1800">
                <a:latin typeface="Arial (Headings)"/>
              </a:defRPr>
            </a:lvl2pPr>
            <a:lvl3pPr marL="914400" indent="0">
              <a:buNone/>
              <a:defRPr sz="1800">
                <a:latin typeface="Arial (Headings)"/>
              </a:defRPr>
            </a:lvl3pPr>
            <a:lvl4pPr marL="1371600" indent="0">
              <a:buNone/>
              <a:defRPr sz="1800">
                <a:latin typeface="Arial (Headings)"/>
              </a:defRPr>
            </a:lvl4pPr>
            <a:lvl5pPr marL="1828800" indent="0">
              <a:buNone/>
              <a:defRPr sz="1800">
                <a:latin typeface="Arial (Headings)"/>
              </a:defRPr>
            </a:lvl5pPr>
          </a:lstStyle>
          <a:p>
            <a:pPr lvl="0"/>
            <a:r>
              <a:rPr lang="en-GB"/>
              <a:t>Insert month/year</a:t>
            </a:r>
          </a:p>
        </p:txBody>
      </p:sp>
    </p:spTree>
    <p:extLst>
      <p:ext uri="{BB962C8B-B14F-4D97-AF65-F5344CB8AC3E}">
        <p14:creationId xmlns:p14="http://schemas.microsoft.com/office/powerpoint/2010/main" val="37364125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urple - title slide (2)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A73F5B-BF99-86A3-8AEB-41927F8043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229225" y="11300179"/>
            <a:ext cx="1543050" cy="64911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A5C1BA5-16A8-4094-9C1A-9B6CB0D6879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13844106-B44E-A3FA-4F86-E4C4A8AA231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0348" y="3885514"/>
            <a:ext cx="5990199" cy="2738642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4800">
                <a:solidFill>
                  <a:schemeClr val="tx1"/>
                </a:solidFill>
                <a:latin typeface="Arial (Headings)"/>
              </a:defRPr>
            </a:lvl1pPr>
          </a:lstStyle>
          <a:p>
            <a:r>
              <a:rPr lang="en-GB"/>
              <a:t>Insert title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29179F5E-033D-1862-25EC-A2FB337F870F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50347" y="6743591"/>
            <a:ext cx="5990199" cy="1278133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Insert short description</a:t>
            </a:r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BAE12BC1-F76A-5CB8-6DCC-1BF2757D23E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50348" y="8586952"/>
            <a:ext cx="1640121" cy="685134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  <a:latin typeface="Arial (Headings)"/>
              </a:defRPr>
            </a:lvl1pPr>
            <a:lvl2pPr marL="457200" indent="0">
              <a:buNone/>
              <a:defRPr sz="1800">
                <a:latin typeface="Arial (Headings)"/>
              </a:defRPr>
            </a:lvl2pPr>
            <a:lvl3pPr marL="914400" indent="0">
              <a:buNone/>
              <a:defRPr sz="1800">
                <a:latin typeface="Arial (Headings)"/>
              </a:defRPr>
            </a:lvl3pPr>
            <a:lvl4pPr marL="1371600" indent="0">
              <a:buNone/>
              <a:defRPr sz="1800">
                <a:latin typeface="Arial (Headings)"/>
              </a:defRPr>
            </a:lvl4pPr>
            <a:lvl5pPr marL="1828800" indent="0">
              <a:buNone/>
              <a:defRPr sz="1800">
                <a:latin typeface="Arial (Headings)"/>
              </a:defRPr>
            </a:lvl5pPr>
          </a:lstStyle>
          <a:p>
            <a:pPr lvl="0"/>
            <a:r>
              <a:rPr lang="en-GB"/>
              <a:t>Insert month/year</a:t>
            </a:r>
          </a:p>
        </p:txBody>
      </p:sp>
    </p:spTree>
    <p:extLst>
      <p:ext uri="{BB962C8B-B14F-4D97-AF65-F5344CB8AC3E}">
        <p14:creationId xmlns:p14="http://schemas.microsoft.com/office/powerpoint/2010/main" val="18281161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urple 1 - 1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B6243F70-A6A8-F54E-6229-2E338D1F1D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270850" y="11139432"/>
            <a:ext cx="1543050" cy="64911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A5C1BA5-16A8-4094-9C1A-9B6CB0D6879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C3FCE0-0379-D1D7-16E6-1F46CC8CB0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028" y="1215342"/>
            <a:ext cx="6675945" cy="9560543"/>
          </a:xfrm>
          <a:prstGeom prst="rect">
            <a:avLst/>
          </a:prstGeom>
        </p:spPr>
        <p:txBody>
          <a:bodyPr/>
          <a:lstStyle>
            <a:lvl1pPr>
              <a:defRPr>
                <a:latin typeface="Arial (Headings)"/>
                <a:cs typeface="Arial" panose="020B0604020202020204" pitchFamily="34" charset="0"/>
              </a:defRPr>
            </a:lvl1pPr>
            <a:lvl2pPr>
              <a:defRPr>
                <a:latin typeface="Arial (Headings)"/>
                <a:cs typeface="Arial" panose="020B0604020202020204" pitchFamily="34" charset="0"/>
              </a:defRPr>
            </a:lvl2pPr>
            <a:lvl3pPr>
              <a:defRPr>
                <a:latin typeface="Arial (Headings)"/>
                <a:cs typeface="Arial" panose="020B0604020202020204" pitchFamily="34" charset="0"/>
              </a:defRPr>
            </a:lvl3pPr>
            <a:lvl4pPr>
              <a:defRPr>
                <a:latin typeface="Arial (Headings)"/>
                <a:cs typeface="Arial" panose="020B0604020202020204" pitchFamily="34" charset="0"/>
              </a:defRPr>
            </a:lvl4pPr>
            <a:lvl5pPr>
              <a:defRPr>
                <a:latin typeface="Arial (Headings)"/>
                <a:cs typeface="Arial" panose="020B060402020202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BED86A1E-0F9D-4F1A-6EB0-67D4E618A43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85326" y="1"/>
            <a:ext cx="4128574" cy="1030146"/>
          </a:xfrm>
          <a:prstGeom prst="rect">
            <a:avLst/>
          </a:prstGeom>
        </p:spPr>
        <p:txBody>
          <a:bodyPr/>
          <a:lstStyle>
            <a:lvl1pPr>
              <a:defRPr>
                <a:latin typeface="Arial (Headings)"/>
              </a:defRPr>
            </a:lvl1pPr>
          </a:lstStyle>
          <a:p>
            <a:r>
              <a:rPr lang="en-GB"/>
              <a:t>Insert title</a:t>
            </a:r>
          </a:p>
        </p:txBody>
      </p:sp>
    </p:spTree>
    <p:extLst>
      <p:ext uri="{BB962C8B-B14F-4D97-AF65-F5344CB8AC3E}">
        <p14:creationId xmlns:p14="http://schemas.microsoft.com/office/powerpoint/2010/main" val="425710890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urple 1 - 2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042F9A52-5551-1876-1361-6CA222ADA2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270850" y="11139432"/>
            <a:ext cx="1543050" cy="64911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A5C1BA5-16A8-4094-9C1A-9B6CB0D6879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B55A4330-35F7-2AF8-5480-3304B3F56AB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85326" y="1"/>
            <a:ext cx="4128574" cy="1030146"/>
          </a:xfrm>
          <a:prstGeom prst="rect">
            <a:avLst/>
          </a:prstGeom>
        </p:spPr>
        <p:txBody>
          <a:bodyPr/>
          <a:lstStyle>
            <a:lvl1pPr>
              <a:defRPr>
                <a:latin typeface="Arial (Headings)"/>
              </a:defRPr>
            </a:lvl1pPr>
          </a:lstStyle>
          <a:p>
            <a:r>
              <a:rPr lang="en-GB"/>
              <a:t>Insert title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EDD716E5-5B1E-F228-8A95-FEFE46852A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5446" y="1157468"/>
            <a:ext cx="3265196" cy="988478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DE94272-868D-C483-1C8F-E251CD4C59D7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3429000" y="1157468"/>
            <a:ext cx="3265196" cy="988478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10441327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urple 2 - 1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0D58E7-5385-8E75-BBEE-0BD755DCD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235160" y="11300179"/>
            <a:ext cx="1543050" cy="64911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A5C1BA5-16A8-4094-9C1A-9B6CB0D6879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0ECE50-B0AD-4B85-0783-E11E1DAD68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028" y="1215342"/>
            <a:ext cx="6675945" cy="9560543"/>
          </a:xfrm>
          <a:prstGeom prst="rect">
            <a:avLst/>
          </a:prstGeom>
        </p:spPr>
        <p:txBody>
          <a:bodyPr/>
          <a:lstStyle>
            <a:lvl1pPr>
              <a:defRPr>
                <a:latin typeface="Arial (Headings)"/>
                <a:cs typeface="Arial" panose="020B0604020202020204" pitchFamily="34" charset="0"/>
              </a:defRPr>
            </a:lvl1pPr>
            <a:lvl2pPr>
              <a:defRPr>
                <a:latin typeface="Arial (Headings)"/>
                <a:cs typeface="Arial" panose="020B0604020202020204" pitchFamily="34" charset="0"/>
              </a:defRPr>
            </a:lvl2pPr>
            <a:lvl3pPr>
              <a:defRPr>
                <a:latin typeface="Arial (Headings)"/>
                <a:cs typeface="Arial" panose="020B0604020202020204" pitchFamily="34" charset="0"/>
              </a:defRPr>
            </a:lvl3pPr>
            <a:lvl4pPr>
              <a:defRPr>
                <a:latin typeface="Arial (Headings)"/>
                <a:cs typeface="Arial" panose="020B0604020202020204" pitchFamily="34" charset="0"/>
              </a:defRPr>
            </a:lvl4pPr>
            <a:lvl5pPr>
              <a:defRPr>
                <a:latin typeface="Arial (Headings)"/>
                <a:cs typeface="Arial" panose="020B060402020202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313B878-6DD7-8B43-30D8-D1F2A63CE1A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85326" y="1"/>
            <a:ext cx="4128574" cy="1030146"/>
          </a:xfrm>
          <a:prstGeom prst="rect">
            <a:avLst/>
          </a:prstGeom>
        </p:spPr>
        <p:txBody>
          <a:bodyPr/>
          <a:lstStyle>
            <a:lvl1pPr>
              <a:defRPr>
                <a:latin typeface="Arial (Headings)"/>
              </a:defRPr>
            </a:lvl1pPr>
          </a:lstStyle>
          <a:p>
            <a:r>
              <a:rPr lang="en-GB"/>
              <a:t>Insert title</a:t>
            </a:r>
          </a:p>
        </p:txBody>
      </p:sp>
    </p:spTree>
    <p:extLst>
      <p:ext uri="{BB962C8B-B14F-4D97-AF65-F5344CB8AC3E}">
        <p14:creationId xmlns:p14="http://schemas.microsoft.com/office/powerpoint/2010/main" val="74313897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urple 2 - 2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042F9A52-5551-1876-1361-6CA222ADA2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270850" y="11139432"/>
            <a:ext cx="1543050" cy="64911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A5C1BA5-16A8-4094-9C1A-9B6CB0D6879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4ACAAF14-EC38-68F4-D96C-7E4CF42F3CA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85326" y="1"/>
            <a:ext cx="4128574" cy="1030146"/>
          </a:xfrm>
          <a:prstGeom prst="rect">
            <a:avLst/>
          </a:prstGeom>
        </p:spPr>
        <p:txBody>
          <a:bodyPr/>
          <a:lstStyle>
            <a:lvl1pPr>
              <a:defRPr>
                <a:latin typeface="Arial (Headings)"/>
              </a:defRPr>
            </a:lvl1pPr>
          </a:lstStyle>
          <a:p>
            <a:r>
              <a:rPr lang="en-GB"/>
              <a:t>Insert title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DBCBE3FC-A85D-9525-773C-CDCE54B25F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5446" y="1157468"/>
            <a:ext cx="3265196" cy="988478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7407593A-3BF8-8808-16CA-70B44D49FA2B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3429000" y="1157468"/>
            <a:ext cx="3265196" cy="988478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304126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urple - closing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0D58E7-5385-8E75-BBEE-0BD755DCD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235160" y="11300179"/>
            <a:ext cx="1543050" cy="64911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A5C1BA5-16A8-4094-9C1A-9B6CB0D6879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7CF4F164-0258-5BC6-D002-86624C80512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49029" y="6694348"/>
            <a:ext cx="6559941" cy="2657428"/>
          </a:xfrm>
          <a:prstGeom prst="rect">
            <a:avLst/>
          </a:prstGeom>
        </p:spPr>
        <p:txBody>
          <a:bodyPr anchor="t">
            <a:normAutofit/>
          </a:bodyPr>
          <a:lstStyle>
            <a:lvl1pPr algn="ctr">
              <a:defRPr sz="2800">
                <a:solidFill>
                  <a:schemeClr val="tx1"/>
                </a:solidFill>
                <a:latin typeface="Arial (Headings)"/>
              </a:defRPr>
            </a:lvl1pPr>
          </a:lstStyle>
          <a:p>
            <a:r>
              <a:rPr lang="en-GB"/>
              <a:t>Insert closing </a:t>
            </a:r>
            <a:br>
              <a:rPr lang="en-GB"/>
            </a:br>
            <a:r>
              <a:rPr lang="en-GB"/>
              <a:t>words/contact details</a:t>
            </a:r>
          </a:p>
        </p:txBody>
      </p:sp>
    </p:spTree>
    <p:extLst>
      <p:ext uri="{BB962C8B-B14F-4D97-AF65-F5344CB8AC3E}">
        <p14:creationId xmlns:p14="http://schemas.microsoft.com/office/powerpoint/2010/main" val="281542584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nk - 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A73F5B-BF99-86A3-8AEB-41927F8043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229225" y="11300179"/>
            <a:ext cx="1543050" cy="64911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A5C1BA5-16A8-4094-9C1A-9B6CB0D6879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3849ABC9-A590-0EAB-ABF2-DDB16D9D6F4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0348" y="2817823"/>
            <a:ext cx="5990199" cy="2738642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4800">
                <a:solidFill>
                  <a:schemeClr val="tx1"/>
                </a:solidFill>
                <a:latin typeface="Arial (Headings)"/>
              </a:defRPr>
            </a:lvl1pPr>
          </a:lstStyle>
          <a:p>
            <a:r>
              <a:rPr lang="en-GB"/>
              <a:t>Insert title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6D331D87-0D8F-9FB8-D588-DDEC96E0A12F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50348" y="5797882"/>
            <a:ext cx="5850402" cy="1278133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Insert short description</a:t>
            </a:r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FD198207-DC98-A11F-AB76-18A02EB1B65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50348" y="8502963"/>
            <a:ext cx="1640121" cy="685134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  <a:latin typeface="Arial (Headings)"/>
              </a:defRPr>
            </a:lvl1pPr>
            <a:lvl2pPr marL="457200" indent="0">
              <a:buNone/>
              <a:defRPr sz="1800">
                <a:latin typeface="Arial (Headings)"/>
              </a:defRPr>
            </a:lvl2pPr>
            <a:lvl3pPr marL="914400" indent="0">
              <a:buNone/>
              <a:defRPr sz="1800">
                <a:latin typeface="Arial (Headings)"/>
              </a:defRPr>
            </a:lvl3pPr>
            <a:lvl4pPr marL="1371600" indent="0">
              <a:buNone/>
              <a:defRPr sz="1800">
                <a:latin typeface="Arial (Headings)"/>
              </a:defRPr>
            </a:lvl4pPr>
            <a:lvl5pPr marL="1828800" indent="0">
              <a:buNone/>
              <a:defRPr sz="1800">
                <a:latin typeface="Arial (Headings)"/>
              </a:defRPr>
            </a:lvl5pPr>
          </a:lstStyle>
          <a:p>
            <a:pPr lvl="0"/>
            <a:r>
              <a:rPr lang="en-GB"/>
              <a:t>Insert month/year</a:t>
            </a:r>
          </a:p>
        </p:txBody>
      </p:sp>
    </p:spTree>
    <p:extLst>
      <p:ext uri="{BB962C8B-B14F-4D97-AF65-F5344CB8AC3E}">
        <p14:creationId xmlns:p14="http://schemas.microsoft.com/office/powerpoint/2010/main" val="195654506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nk - title slide (2)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A73F5B-BF99-86A3-8AEB-41927F8043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229225" y="11300179"/>
            <a:ext cx="1543050" cy="64911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A5C1BA5-16A8-4094-9C1A-9B6CB0D6879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13844106-B44E-A3FA-4F86-E4C4A8AA231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0348" y="3885514"/>
            <a:ext cx="5990199" cy="2738642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4800">
                <a:solidFill>
                  <a:schemeClr val="tx1"/>
                </a:solidFill>
                <a:latin typeface="Arial (Headings)"/>
              </a:defRPr>
            </a:lvl1pPr>
          </a:lstStyle>
          <a:p>
            <a:r>
              <a:rPr lang="en-GB"/>
              <a:t>Insert title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29179F5E-033D-1862-25EC-A2FB337F870F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50347" y="6743591"/>
            <a:ext cx="5990199" cy="1278133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Insert short description</a:t>
            </a:r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BAE12BC1-F76A-5CB8-6DCC-1BF2757D23E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50348" y="8586952"/>
            <a:ext cx="1640121" cy="685134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  <a:latin typeface="Arial (Headings)"/>
              </a:defRPr>
            </a:lvl1pPr>
            <a:lvl2pPr marL="457200" indent="0">
              <a:buNone/>
              <a:defRPr sz="1800">
                <a:latin typeface="Arial (Headings)"/>
              </a:defRPr>
            </a:lvl2pPr>
            <a:lvl3pPr marL="914400" indent="0">
              <a:buNone/>
              <a:defRPr sz="1800">
                <a:latin typeface="Arial (Headings)"/>
              </a:defRPr>
            </a:lvl3pPr>
            <a:lvl4pPr marL="1371600" indent="0">
              <a:buNone/>
              <a:defRPr sz="1800">
                <a:latin typeface="Arial (Headings)"/>
              </a:defRPr>
            </a:lvl4pPr>
            <a:lvl5pPr marL="1828800" indent="0">
              <a:buNone/>
              <a:defRPr sz="1800">
                <a:latin typeface="Arial (Headings)"/>
              </a:defRPr>
            </a:lvl5pPr>
          </a:lstStyle>
          <a:p>
            <a:pPr lvl="0"/>
            <a:r>
              <a:rPr lang="en-GB"/>
              <a:t>Insert month/year</a:t>
            </a:r>
          </a:p>
        </p:txBody>
      </p:sp>
    </p:spTree>
    <p:extLst>
      <p:ext uri="{BB962C8B-B14F-4D97-AF65-F5344CB8AC3E}">
        <p14:creationId xmlns:p14="http://schemas.microsoft.com/office/powerpoint/2010/main" val="289539118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nk 1 - 1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B6243F70-A6A8-F54E-6229-2E338D1F1D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270850" y="11139432"/>
            <a:ext cx="1543050" cy="64911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A5C1BA5-16A8-4094-9C1A-9B6CB0D6879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3F3E3E-301F-E962-02F6-7A3B78D116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028" y="1215342"/>
            <a:ext cx="6675945" cy="9560543"/>
          </a:xfrm>
          <a:prstGeom prst="rect">
            <a:avLst/>
          </a:prstGeom>
        </p:spPr>
        <p:txBody>
          <a:bodyPr/>
          <a:lstStyle>
            <a:lvl1pPr>
              <a:defRPr>
                <a:latin typeface="Arial (Headings)"/>
                <a:cs typeface="Arial" panose="020B0604020202020204" pitchFamily="34" charset="0"/>
              </a:defRPr>
            </a:lvl1pPr>
            <a:lvl2pPr>
              <a:defRPr>
                <a:latin typeface="Arial (Headings)"/>
                <a:cs typeface="Arial" panose="020B0604020202020204" pitchFamily="34" charset="0"/>
              </a:defRPr>
            </a:lvl2pPr>
            <a:lvl3pPr>
              <a:defRPr>
                <a:latin typeface="Arial (Headings)"/>
                <a:cs typeface="Arial" panose="020B0604020202020204" pitchFamily="34" charset="0"/>
              </a:defRPr>
            </a:lvl3pPr>
            <a:lvl4pPr>
              <a:defRPr>
                <a:latin typeface="Arial (Headings)"/>
                <a:cs typeface="Arial" panose="020B0604020202020204" pitchFamily="34" charset="0"/>
              </a:defRPr>
            </a:lvl4pPr>
            <a:lvl5pPr>
              <a:defRPr>
                <a:latin typeface="Arial (Headings)"/>
                <a:cs typeface="Arial" panose="020B060402020202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A53EC00E-9958-AF63-E622-425CCC0E067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85326" y="1"/>
            <a:ext cx="4128574" cy="1030146"/>
          </a:xfrm>
          <a:prstGeom prst="rect">
            <a:avLst/>
          </a:prstGeom>
        </p:spPr>
        <p:txBody>
          <a:bodyPr/>
          <a:lstStyle>
            <a:lvl1pPr>
              <a:defRPr>
                <a:latin typeface="Arial (Headings)"/>
              </a:defRPr>
            </a:lvl1pPr>
          </a:lstStyle>
          <a:p>
            <a:r>
              <a:rPr lang="en-GB"/>
              <a:t>Insert title</a:t>
            </a:r>
          </a:p>
        </p:txBody>
      </p:sp>
    </p:spTree>
    <p:extLst>
      <p:ext uri="{BB962C8B-B14F-4D97-AF65-F5344CB8AC3E}">
        <p14:creationId xmlns:p14="http://schemas.microsoft.com/office/powerpoint/2010/main" val="120993345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nk 1 - 2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042F9A52-5551-1876-1361-6CA222ADA2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270850" y="11139432"/>
            <a:ext cx="1543050" cy="64911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A5C1BA5-16A8-4094-9C1A-9B6CB0D6879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BB8C778C-3AD2-6DE2-B41F-356A429D6C3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85326" y="1"/>
            <a:ext cx="4128574" cy="1030146"/>
          </a:xfrm>
          <a:prstGeom prst="rect">
            <a:avLst/>
          </a:prstGeom>
        </p:spPr>
        <p:txBody>
          <a:bodyPr/>
          <a:lstStyle>
            <a:lvl1pPr>
              <a:defRPr>
                <a:latin typeface="Arial (Headings)"/>
              </a:defRPr>
            </a:lvl1pPr>
          </a:lstStyle>
          <a:p>
            <a:r>
              <a:rPr lang="en-GB"/>
              <a:t>Insert title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7524C794-66DE-B305-F5BA-719391758F9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5446" y="1157468"/>
            <a:ext cx="3265196" cy="988478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5108F7B-B668-9183-EF55-93CCBAD0C209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3429000" y="1157468"/>
            <a:ext cx="3265196" cy="988478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80208805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nk 2 - 1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B6243F70-A6A8-F54E-6229-2E338D1F1D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270850" y="11139432"/>
            <a:ext cx="1543050" cy="64911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A5C1BA5-16A8-4094-9C1A-9B6CB0D6879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7455BC-1669-8732-008A-75454D8CBB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028" y="1215342"/>
            <a:ext cx="6675945" cy="9560543"/>
          </a:xfrm>
          <a:prstGeom prst="rect">
            <a:avLst/>
          </a:prstGeom>
        </p:spPr>
        <p:txBody>
          <a:bodyPr/>
          <a:lstStyle>
            <a:lvl1pPr>
              <a:defRPr>
                <a:latin typeface="Arial (Headings)"/>
                <a:cs typeface="Arial" panose="020B0604020202020204" pitchFamily="34" charset="0"/>
              </a:defRPr>
            </a:lvl1pPr>
            <a:lvl2pPr>
              <a:defRPr>
                <a:latin typeface="Arial (Headings)"/>
                <a:cs typeface="Arial" panose="020B0604020202020204" pitchFamily="34" charset="0"/>
              </a:defRPr>
            </a:lvl2pPr>
            <a:lvl3pPr>
              <a:defRPr>
                <a:latin typeface="Arial (Headings)"/>
                <a:cs typeface="Arial" panose="020B0604020202020204" pitchFamily="34" charset="0"/>
              </a:defRPr>
            </a:lvl3pPr>
            <a:lvl4pPr>
              <a:defRPr>
                <a:latin typeface="Arial (Headings)"/>
                <a:cs typeface="Arial" panose="020B0604020202020204" pitchFamily="34" charset="0"/>
              </a:defRPr>
            </a:lvl4pPr>
            <a:lvl5pPr>
              <a:defRPr>
                <a:latin typeface="Arial (Headings)"/>
                <a:cs typeface="Arial" panose="020B060402020202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30F7071-238A-779B-F805-C39F3D311F2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85326" y="1"/>
            <a:ext cx="4128574" cy="1030146"/>
          </a:xfrm>
          <a:prstGeom prst="rect">
            <a:avLst/>
          </a:prstGeom>
        </p:spPr>
        <p:txBody>
          <a:bodyPr/>
          <a:lstStyle>
            <a:lvl1pPr>
              <a:defRPr>
                <a:latin typeface="Arial (Headings)"/>
              </a:defRPr>
            </a:lvl1pPr>
          </a:lstStyle>
          <a:p>
            <a:r>
              <a:rPr lang="en-GB"/>
              <a:t>Insert title</a:t>
            </a:r>
          </a:p>
        </p:txBody>
      </p:sp>
    </p:spTree>
    <p:extLst>
      <p:ext uri="{BB962C8B-B14F-4D97-AF65-F5344CB8AC3E}">
        <p14:creationId xmlns:p14="http://schemas.microsoft.com/office/powerpoint/2010/main" val="225361626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nk 2 - 2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042F9A52-5551-1876-1361-6CA222ADA2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270850" y="11139432"/>
            <a:ext cx="1543050" cy="64911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A5C1BA5-16A8-4094-9C1A-9B6CB0D6879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58A68E93-C464-D525-CE2F-1D9BE7AF386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85326" y="1"/>
            <a:ext cx="4128574" cy="1030146"/>
          </a:xfrm>
          <a:prstGeom prst="rect">
            <a:avLst/>
          </a:prstGeom>
        </p:spPr>
        <p:txBody>
          <a:bodyPr/>
          <a:lstStyle>
            <a:lvl1pPr>
              <a:defRPr>
                <a:latin typeface="Arial (Headings)"/>
              </a:defRPr>
            </a:lvl1pPr>
          </a:lstStyle>
          <a:p>
            <a:r>
              <a:rPr lang="en-GB"/>
              <a:t>Insert title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92281233-972B-A90F-BF55-B0491686FBA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5446" y="1157468"/>
            <a:ext cx="3265196" cy="988478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B81A2F9-1532-15FB-08DB-D13E76259A29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3429000" y="1157468"/>
            <a:ext cx="3265196" cy="988478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07300399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nk - closing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A73F5B-BF99-86A3-8AEB-41927F8043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229225" y="11300179"/>
            <a:ext cx="1543050" cy="64911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A5C1BA5-16A8-4094-9C1A-9B6CB0D6879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23C8AC8-96D1-1300-D3C2-4737A941E4E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49029" y="6694348"/>
            <a:ext cx="6559941" cy="2657428"/>
          </a:xfrm>
          <a:prstGeom prst="rect">
            <a:avLst/>
          </a:prstGeom>
        </p:spPr>
        <p:txBody>
          <a:bodyPr anchor="t">
            <a:normAutofit/>
          </a:bodyPr>
          <a:lstStyle>
            <a:lvl1pPr algn="ctr">
              <a:defRPr sz="2800">
                <a:solidFill>
                  <a:schemeClr val="tx1"/>
                </a:solidFill>
                <a:latin typeface="Arial (Headings)"/>
              </a:defRPr>
            </a:lvl1pPr>
          </a:lstStyle>
          <a:p>
            <a:r>
              <a:rPr lang="en-GB"/>
              <a:t>Insert closing </a:t>
            </a:r>
            <a:br>
              <a:rPr lang="en-GB"/>
            </a:br>
            <a:r>
              <a:rPr lang="en-GB"/>
              <a:t>words/contact details</a:t>
            </a:r>
          </a:p>
        </p:txBody>
      </p:sp>
    </p:spTree>
    <p:extLst>
      <p:ext uri="{BB962C8B-B14F-4D97-AF65-F5344CB8AC3E}">
        <p14:creationId xmlns:p14="http://schemas.microsoft.com/office/powerpoint/2010/main" val="39625654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10/13/2026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A5C1BA5-16A8-4094-9C1A-9B6CB0D6879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03469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675" r:id="rId2"/>
    <p:sldLayoutId id="2147483679" r:id="rId3"/>
    <p:sldLayoutId id="2147483680" r:id="rId4"/>
    <p:sldLayoutId id="2147483674" r:id="rId5"/>
    <p:sldLayoutId id="2147483676" r:id="rId6"/>
    <p:sldLayoutId id="2147483706" r:id="rId7"/>
    <p:sldLayoutId id="2147483677" r:id="rId8"/>
    <p:sldLayoutId id="2147483667" r:id="rId9"/>
    <p:sldLayoutId id="2147483671" r:id="rId10"/>
    <p:sldLayoutId id="2147483661" r:id="rId11"/>
    <p:sldLayoutId id="2147483678" r:id="rId12"/>
    <p:sldLayoutId id="2147483681" r:id="rId13"/>
    <p:sldLayoutId id="2147483707" r:id="rId14"/>
    <p:sldLayoutId id="2147483682" r:id="rId15"/>
    <p:sldLayoutId id="2147483683" r:id="rId16"/>
    <p:sldLayoutId id="2147483664" r:id="rId17"/>
    <p:sldLayoutId id="2147483684" r:id="rId18"/>
    <p:sldLayoutId id="2147483685" r:id="rId19"/>
    <p:sldLayoutId id="2147483686" r:id="rId20"/>
    <p:sldLayoutId id="2147483708" r:id="rId21"/>
    <p:sldLayoutId id="2147483687" r:id="rId22"/>
    <p:sldLayoutId id="2147483688" r:id="rId23"/>
    <p:sldLayoutId id="2147483690" r:id="rId24"/>
    <p:sldLayoutId id="2147483689" r:id="rId25"/>
    <p:sldLayoutId id="2147483665" r:id="rId26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oster with cartoon buildings and signs&#10;&#10;AI-generated content may be incorrect.">
            <a:extLst>
              <a:ext uri="{FF2B5EF4-FFF2-40B4-BE49-F238E27FC236}">
                <a16:creationId xmlns:a16="http://schemas.microsoft.com/office/drawing/2014/main" id="{ED359432-914C-2241-7CFB-784B5B3718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98723"/>
            <a:ext cx="6858000" cy="9700142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D8CFC6B0-F6C8-4A95-8C4F-A335E9FA4B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21581" y="7182092"/>
            <a:ext cx="3062530" cy="649111"/>
          </a:xfrm>
          <a:solidFill>
            <a:srgbClr val="FBD1E9"/>
          </a:solidFill>
        </p:spPr>
        <p:txBody>
          <a:bodyPr>
            <a:noAutofit/>
          </a:bodyPr>
          <a:lstStyle/>
          <a:p>
            <a:pPr algn="ctr"/>
            <a:r>
              <a:rPr lang="en-GB" sz="1700" b="1" dirty="0">
                <a:latin typeface="Century Gothic" panose="020B0502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Breakfast Club starts at 8am</a:t>
            </a:r>
          </a:p>
        </p:txBody>
      </p:sp>
      <p:sp>
        <p:nvSpPr>
          <p:cNvPr id="12" name="Title 4">
            <a:extLst>
              <a:ext uri="{FF2B5EF4-FFF2-40B4-BE49-F238E27FC236}">
                <a16:creationId xmlns:a16="http://schemas.microsoft.com/office/drawing/2014/main" id="{77B199BC-6085-4548-AE5B-C2B0D33729C3}"/>
              </a:ext>
            </a:extLst>
          </p:cNvPr>
          <p:cNvSpPr txBox="1">
            <a:spLocks/>
          </p:cNvSpPr>
          <p:nvPr/>
        </p:nvSpPr>
        <p:spPr>
          <a:xfrm>
            <a:off x="3845743" y="3857521"/>
            <a:ext cx="2138367" cy="649111"/>
          </a:xfrm>
          <a:prstGeom prst="rect">
            <a:avLst/>
          </a:prstGeom>
          <a:solidFill>
            <a:srgbClr val="FFF3C1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Arial (Headings)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Aft>
                <a:spcPts val="1200"/>
              </a:spcAft>
            </a:pPr>
            <a:r>
              <a:rPr lang="en-GB" sz="1700" b="1" dirty="0">
                <a:latin typeface="Century Gothic" panose="020B0502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45-minutes before school every day</a:t>
            </a:r>
          </a:p>
        </p:txBody>
      </p:sp>
      <p:pic>
        <p:nvPicPr>
          <p:cNvPr id="13" name="Google Shape;87;g3cc33e25035_0_0">
            <a:extLst>
              <a:ext uri="{FF2B5EF4-FFF2-40B4-BE49-F238E27FC236}">
                <a16:creationId xmlns:a16="http://schemas.microsoft.com/office/drawing/2014/main" id="{0CE88533-1538-4CF3-8A8A-54999BCA4B6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</a:blip>
          <a:srcRect l="7093" r="6714"/>
          <a:stretch/>
        </p:blipFill>
        <p:spPr>
          <a:xfrm>
            <a:off x="127321" y="10725134"/>
            <a:ext cx="1296365" cy="144153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2945A0EA-D0AB-4F89-A7C5-DA0D9F4811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9093" y="10973380"/>
            <a:ext cx="4620270" cy="981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4141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oster with cartoon buildings and signs&#10;&#10;AI-generated content may be incorrect.">
            <a:extLst>
              <a:ext uri="{FF2B5EF4-FFF2-40B4-BE49-F238E27FC236}">
                <a16:creationId xmlns:a16="http://schemas.microsoft.com/office/drawing/2014/main" id="{ED359432-914C-2241-7CFB-784B5B3718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98723"/>
            <a:ext cx="6858000" cy="9700142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D8CFC6B0-F6C8-4A95-8C4F-A335E9FA4B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21581" y="7182092"/>
            <a:ext cx="3062530" cy="649111"/>
          </a:xfrm>
          <a:solidFill>
            <a:srgbClr val="FBD1E9"/>
          </a:solidFill>
        </p:spPr>
        <p:txBody>
          <a:bodyPr>
            <a:noAutofit/>
          </a:bodyPr>
          <a:lstStyle/>
          <a:p>
            <a:pPr algn="ctr"/>
            <a:r>
              <a:rPr lang="en-GB" sz="1700" b="1" dirty="0">
                <a:latin typeface="Century Gothic" panose="020B0502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Breakfast Club starts at 8am</a:t>
            </a:r>
          </a:p>
        </p:txBody>
      </p:sp>
      <p:sp>
        <p:nvSpPr>
          <p:cNvPr id="12" name="Title 4">
            <a:extLst>
              <a:ext uri="{FF2B5EF4-FFF2-40B4-BE49-F238E27FC236}">
                <a16:creationId xmlns:a16="http://schemas.microsoft.com/office/drawing/2014/main" id="{77B199BC-6085-4548-AE5B-C2B0D33729C3}"/>
              </a:ext>
            </a:extLst>
          </p:cNvPr>
          <p:cNvSpPr txBox="1">
            <a:spLocks/>
          </p:cNvSpPr>
          <p:nvPr/>
        </p:nvSpPr>
        <p:spPr>
          <a:xfrm>
            <a:off x="3845743" y="3857521"/>
            <a:ext cx="2138367" cy="649111"/>
          </a:xfrm>
          <a:prstGeom prst="rect">
            <a:avLst/>
          </a:prstGeom>
          <a:solidFill>
            <a:srgbClr val="FFF3C1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Arial (Headings)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Aft>
                <a:spcPts val="1200"/>
              </a:spcAft>
            </a:pPr>
            <a:r>
              <a:rPr lang="en-GB" sz="1700" b="1" dirty="0">
                <a:latin typeface="Century Gothic" panose="020B0502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45-minutes before school every day</a:t>
            </a:r>
          </a:p>
        </p:txBody>
      </p:sp>
      <p:pic>
        <p:nvPicPr>
          <p:cNvPr id="13" name="Google Shape;87;g3cc33e25035_0_0">
            <a:extLst>
              <a:ext uri="{FF2B5EF4-FFF2-40B4-BE49-F238E27FC236}">
                <a16:creationId xmlns:a16="http://schemas.microsoft.com/office/drawing/2014/main" id="{0CE88533-1538-4CF3-8A8A-54999BCA4B6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</a:blip>
          <a:srcRect l="7093" r="6714"/>
          <a:stretch/>
        </p:blipFill>
        <p:spPr>
          <a:xfrm>
            <a:off x="127321" y="10725134"/>
            <a:ext cx="1296365" cy="144153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2945A0EA-D0AB-4F89-A7C5-DA0D9F4811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9093" y="10973380"/>
            <a:ext cx="4620270" cy="981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28188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2C44626C6A7E54B9B22B6D7AE0BFD41" ma:contentTypeVersion="14" ma:contentTypeDescription="Create a new document." ma:contentTypeScope="" ma:versionID="207766190042ef7fe7fa30020776b107">
  <xsd:schema xmlns:xsd="http://www.w3.org/2001/XMLSchema" xmlns:xs="http://www.w3.org/2001/XMLSchema" xmlns:p="http://schemas.microsoft.com/office/2006/metadata/properties" xmlns:ns2="2211af50-aac1-4137-9545-dda8ca29a8b3" xmlns:ns3="1266df65-690b-4b6d-8cfa-744e86cbef27" targetNamespace="http://schemas.microsoft.com/office/2006/metadata/properties" ma:root="true" ma:fieldsID="8bcaf7ccf940c40802a4d1f6478379f1" ns2:_="" ns3:_="">
    <xsd:import namespace="2211af50-aac1-4137-9545-dda8ca29a8b3"/>
    <xsd:import namespace="1266df65-690b-4b6d-8cfa-744e86cbef2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BillingMetadata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211af50-aac1-4137-9545-dda8ca29a8b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BillingMetadata" ma:index="12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ec07c698-60f5-424f-b9af-f4c59398b51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66df65-690b-4b6d-8cfa-744e86cbef27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c5e7d43b-4dea-46c9-9b4d-dc2d819376de}" ma:internalName="TaxCatchAll" ma:showField="CatchAllData" ma:web="1266df65-690b-4b6d-8cfa-744e86cbef2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211af50-aac1-4137-9545-dda8ca29a8b3">
      <Terms xmlns="http://schemas.microsoft.com/office/infopath/2007/PartnerControls"/>
    </lcf76f155ced4ddcb4097134ff3c332f>
    <TaxCatchAll xmlns="1266df65-690b-4b6d-8cfa-744e86cbef27" xsi:nil="true"/>
  </documentManagement>
</p:properties>
</file>

<file path=customXml/itemProps1.xml><?xml version="1.0" encoding="utf-8"?>
<ds:datastoreItem xmlns:ds="http://schemas.openxmlformats.org/officeDocument/2006/customXml" ds:itemID="{97CAC20B-B8AF-484F-8677-8FEAE5D158B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4004597-54DF-4FE2-B288-DB3726973E7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211af50-aac1-4137-9545-dda8ca29a8b3"/>
    <ds:schemaRef ds:uri="1266df65-690b-4b6d-8cfa-744e86cbef2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FC1169C-54BE-4FC6-B848-3D6F16A58697}">
  <ds:schemaRefs>
    <ds:schemaRef ds:uri="http://schemas.openxmlformats.org/package/2006/metadata/core-properties"/>
    <ds:schemaRef ds:uri="http://www.w3.org/XML/1998/namespace"/>
    <ds:schemaRef ds:uri="http://schemas.microsoft.com/office/2006/documentManagement/types"/>
    <ds:schemaRef ds:uri="http://purl.org/dc/elements/1.1/"/>
    <ds:schemaRef ds:uri="http://purl.org/dc/terms/"/>
    <ds:schemaRef ds:uri="http://purl.org/dc/dcmitype/"/>
    <ds:schemaRef ds:uri="http://schemas.microsoft.com/office/infopath/2007/PartnerControls"/>
    <ds:schemaRef ds:uri="http://schemas.microsoft.com/office/2006/metadata/properties"/>
    <ds:schemaRef ds:uri="1266df65-690b-4b6d-8cfa-744e86cbef27"/>
    <ds:schemaRef ds:uri="2211af50-aac1-4137-9545-dda8ca29a8b3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550</TotalTime>
  <Words>20</Words>
  <Application>Microsoft Office PowerPoint</Application>
  <PresentationFormat>Widescreen</PresentationFormat>
  <Paragraphs>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Aptos</vt:lpstr>
      <vt:lpstr>Aptos Display</vt:lpstr>
      <vt:lpstr>Arial</vt:lpstr>
      <vt:lpstr>Arial (Headings)</vt:lpstr>
      <vt:lpstr>Century Gothic</vt:lpstr>
      <vt:lpstr>Office Theme</vt:lpstr>
      <vt:lpstr>Breakfast Club starts at 8am</vt:lpstr>
      <vt:lpstr>Breakfast Club starts at 8am</vt:lpstr>
    </vt:vector>
  </TitlesOfParts>
  <Company>Department for Education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Example promotional materials for free breakfast clubs</dc:title>
  <dc:creator>BARCLAY, Bex</dc:creator>
  <cp:lastModifiedBy>Alice Tringham</cp:lastModifiedBy>
  <cp:revision>9</cp:revision>
  <cp:lastPrinted>2026-10-13T08:56:44Z</cp:lastPrinted>
  <dcterms:created xsi:type="dcterms:W3CDTF">2025-10-03T09:43:12Z</dcterms:created>
  <dcterms:modified xsi:type="dcterms:W3CDTF">2026-10-13T17:27:42Z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0x01010062C44626C6A7E54B9B22B6D7AE0BFD41</vt:lpwstr>
  </property>
  <property fmtid="{D5CDD505-2E9C-101B-9397-08002B2CF9AE}" pid="3" name="MediaServiceImageTags">
    <vt:lpwstr/>
  </property>
</Properties>
</file>